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90" r:id="rId14"/>
    <p:sldId id="291" r:id="rId15"/>
    <p:sldId id="289" r:id="rId16"/>
    <p:sldId id="292" r:id="rId17"/>
    <p:sldId id="293" r:id="rId18"/>
    <p:sldId id="300" r:id="rId19"/>
    <p:sldId id="294" r:id="rId20"/>
    <p:sldId id="295" r:id="rId21"/>
    <p:sldId id="302" r:id="rId22"/>
    <p:sldId id="296" r:id="rId23"/>
    <p:sldId id="297" r:id="rId24"/>
    <p:sldId id="298" r:id="rId25"/>
    <p:sldId id="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7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1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4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0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7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5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5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0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05C3D-DF2E-4923-B555-6949382BBB06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08CB1-918E-43F4-A05E-73FD1B1D2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31957"/>
            <a:ext cx="9144000" cy="1569453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USACE NEW ENGLAND DISTRICT</a:t>
            </a:r>
            <a:br>
              <a:rPr lang="en-US" sz="4400" b="1" dirty="0" smtClean="0"/>
            </a:br>
            <a:r>
              <a:rPr lang="en-US" sz="4400" b="1" dirty="0" smtClean="0"/>
              <a:t> CAPE POGE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927" y="4601410"/>
            <a:ext cx="9144000" cy="1812759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WWII AIRCRAFT RECOVERY</a:t>
            </a:r>
          </a:p>
          <a:p>
            <a:r>
              <a:rPr lang="en-US" sz="2800" dirty="0" smtClean="0"/>
              <a:t>Under the Formerly Used Defense Site Program (FUDS)</a:t>
            </a:r>
          </a:p>
          <a:p>
            <a:r>
              <a:rPr lang="en-US" sz="2800" dirty="0" smtClean="0"/>
              <a:t>May-June 2019</a:t>
            </a:r>
          </a:p>
          <a:p>
            <a:r>
              <a:rPr lang="en-US" sz="2800" dirty="0" smtClean="0"/>
              <a:t>Carol Ann Charette</a:t>
            </a:r>
          </a:p>
          <a:p>
            <a:r>
              <a:rPr lang="en-US" sz="2800" dirty="0" smtClean="0"/>
              <a:t>US Army Corps of Engineers Project Manager, PMP</a:t>
            </a:r>
            <a:endParaRPr lang="en-US" sz="2800" dirty="0"/>
          </a:p>
        </p:txBody>
      </p:sp>
      <p:pic>
        <p:nvPicPr>
          <p:cNvPr id="1026" name="Picture 2" descr="CORP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9"/>
          <a:stretch>
            <a:fillRect/>
          </a:stretch>
        </p:blipFill>
        <p:spPr bwMode="auto">
          <a:xfrm>
            <a:off x="4507832" y="954506"/>
            <a:ext cx="2638925" cy="18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Aircraft Oxygen Regulator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3" y="1379621"/>
            <a:ext cx="8165433" cy="54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Miscellaneous Aircraft Artifacts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3368"/>
            <a:ext cx="9144000" cy="55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3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Sifting/Screening Operation for Smaller Items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(1/4 inch Sieve)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681" y="1251281"/>
            <a:ext cx="5390153" cy="58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Small Aircraft Artifacts Recovered</a:t>
            </a:r>
            <a:br>
              <a:rPr lang="en-US" dirty="0" smtClean="0"/>
            </a:br>
            <a:r>
              <a:rPr lang="en-US" dirty="0" smtClean="0"/>
              <a:t>	as a </a:t>
            </a:r>
            <a:r>
              <a:rPr lang="en-US" dirty="0"/>
              <a:t>R</a:t>
            </a:r>
            <a:r>
              <a:rPr lang="en-US" dirty="0" smtClean="0"/>
              <a:t>esult of Sifting/Screening Operations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0688"/>
            <a:ext cx="9144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34" y="297391"/>
            <a:ext cx="10515600" cy="1325563"/>
          </a:xfrm>
        </p:spPr>
        <p:txBody>
          <a:bodyPr/>
          <a:lstStyle/>
          <a:p>
            <a:r>
              <a:rPr lang="en-US" dirty="0" smtClean="0"/>
              <a:t>	Additional Small Aircraft Artifacts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3578"/>
            <a:ext cx="9144000" cy="54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859"/>
            <a:ext cx="10515600" cy="11514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Silt Screen Capturing Sediment in Localized Area 			from Sifting/Screening Operation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0663" y="633663"/>
            <a:ext cx="5590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Archeologist Cataloguing/Inventorying 					Retrieved Artifacts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7958"/>
            <a:ext cx="8758989" cy="53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Examples of Larger Recovered Artifacts</a:t>
            </a:r>
            <a:br>
              <a:rPr lang="en-US" dirty="0" smtClean="0"/>
            </a:br>
            <a:r>
              <a:rPr lang="en-US" dirty="0" smtClean="0"/>
              <a:t> Part of Left Hand Landing Gear Support Structure 			with Retract Cylinder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1812757"/>
            <a:ext cx="9144000" cy="50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378" y="0"/>
            <a:ext cx="8710863" cy="1106906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Stainless Shaft and Heads w/Fittings and Plating Hydraulic Cylinder Possible Landing </a:t>
            </a:r>
            <a:r>
              <a:rPr lang="en-US" sz="3200" dirty="0"/>
              <a:t>G</a:t>
            </a:r>
            <a:r>
              <a:rPr lang="en-US" sz="3200" dirty="0" smtClean="0"/>
              <a:t>ear </a:t>
            </a:r>
            <a:r>
              <a:rPr lang="en-US" sz="3200" dirty="0"/>
              <a:t>R</a:t>
            </a:r>
            <a:r>
              <a:rPr lang="en-US" sz="3200" dirty="0" smtClean="0"/>
              <a:t>etreat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27" y="1106906"/>
            <a:ext cx="8710863" cy="57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60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Propeller Blade with Hub Assembly 				(Curtis </a:t>
            </a:r>
            <a:r>
              <a:rPr lang="en-US" dirty="0"/>
              <a:t>E</a:t>
            </a:r>
            <a:r>
              <a:rPr lang="en-US" dirty="0" smtClean="0"/>
              <a:t>lectric Propeller)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96189"/>
            <a:ext cx="9144000" cy="52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/>
          <a:p>
            <a:r>
              <a:rPr lang="en-US" dirty="0" smtClean="0"/>
              <a:t>Barge Used for Aircraft Recovery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50461"/>
            <a:ext cx="8899359" cy="53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Left Hand Main Landing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	Gear with Axle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7231" y="1595190"/>
            <a:ext cx="5157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Aircraft Artifacts Recovered and Their 			</a:t>
            </a:r>
            <a:r>
              <a:rPr lang="en-US" dirty="0" smtClean="0"/>
              <a:t>Final Disposition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1,312 WWII Aircraft Artifacts Recovered</a:t>
            </a:r>
          </a:p>
          <a:p>
            <a:endParaRPr lang="en-US" dirty="0" smtClean="0"/>
          </a:p>
          <a:p>
            <a:r>
              <a:rPr lang="en-US" dirty="0" smtClean="0"/>
              <a:t>208 sent to Texas A&amp;M</a:t>
            </a:r>
          </a:p>
          <a:p>
            <a:pPr lvl="1"/>
            <a:r>
              <a:rPr lang="en-US" dirty="0" smtClean="0"/>
              <a:t>96 slated for Conservation Including 2 Browning .30 caliber machine guns and 3 propellers)</a:t>
            </a:r>
          </a:p>
          <a:p>
            <a:pPr lvl="1"/>
            <a:r>
              <a:rPr lang="en-US" dirty="0" smtClean="0"/>
              <a:t>109 slated for X-ray and further evaluation</a:t>
            </a:r>
          </a:p>
          <a:p>
            <a:pPr lvl="1"/>
            <a:r>
              <a:rPr lang="en-US" dirty="0" smtClean="0"/>
              <a:t>3 slated for research</a:t>
            </a:r>
          </a:p>
          <a:p>
            <a:pPr lvl="1"/>
            <a:r>
              <a:rPr lang="en-US" dirty="0" smtClean="0"/>
              <a:t>Once conserved, all artifacts will be curated at the Naval History and Heritage Command and available for loan to museums.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Remainder of aircraft artifacts determined to be insignificant fragmentary debris were </a:t>
            </a:r>
            <a:r>
              <a:rPr lang="en-US" smtClean="0"/>
              <a:t>documented and shredded/disposed </a:t>
            </a:r>
            <a:r>
              <a:rPr lang="en-US" dirty="0" smtClean="0"/>
              <a:t>as scrap metal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4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4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     SB2C Aircraft Information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SB2C Manual </a:t>
            </a:r>
            <a:r>
              <a:rPr lang="en-US" dirty="0" err="1" smtClean="0"/>
              <a:t>Crowood</a:t>
            </a:r>
            <a:r>
              <a:rPr lang="en-US" dirty="0" smtClean="0"/>
              <a:t> Aviation Series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7841" y="1693946"/>
            <a:ext cx="5510463" cy="48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008"/>
          </a:xfrm>
        </p:spPr>
        <p:txBody>
          <a:bodyPr/>
          <a:lstStyle/>
          <a:p>
            <a:r>
              <a:rPr lang="en-US" dirty="0" smtClean="0"/>
              <a:t>		Historical Photo of SB2C-4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3463" y="1565612"/>
            <a:ext cx="5478377" cy="51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133"/>
            <a:ext cx="10515600" cy="1032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Excerpt from SB2C </a:t>
            </a:r>
            <a:r>
              <a:rPr lang="en-US" dirty="0" err="1" smtClean="0"/>
              <a:t>Crowood</a:t>
            </a:r>
            <a:r>
              <a:rPr lang="en-US" dirty="0" smtClean="0"/>
              <a:t> Aviation Series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1317" y="1336000"/>
            <a:ext cx="53093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Cape </a:t>
            </a:r>
            <a:r>
              <a:rPr lang="en-US" dirty="0" err="1" smtClean="0"/>
              <a:t>Poge</a:t>
            </a:r>
            <a:r>
              <a:rPr lang="en-US" dirty="0" smtClean="0"/>
              <a:t> WWII Aircraft Recovery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 Project Point of Contact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Carol Ann Charette</a:t>
            </a:r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Project Manager, PMP</a:t>
            </a:r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US Army Corps of Engineers</a:t>
            </a:r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Office Phone:  978-318-8605</a:t>
            </a:r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Cell Phone:  978-505-2918</a:t>
            </a:r>
          </a:p>
          <a:p>
            <a:pPr marL="3657600" lvl="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Email:  carol.a.Charette@usace.army.mil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16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2196"/>
            <a:ext cx="10515600" cy="1325563"/>
          </a:xfrm>
        </p:spPr>
        <p:txBody>
          <a:bodyPr/>
          <a:lstStyle/>
          <a:p>
            <a:r>
              <a:rPr lang="en-US" dirty="0" smtClean="0"/>
              <a:t>Barge with VRH Dive Boat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7" y="1359242"/>
            <a:ext cx="9003957" cy="54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 Jumping Off Dive Boat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97458"/>
            <a:ext cx="10287000" cy="55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 Entering Water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1026"/>
            <a:ext cx="9731976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340" y="3368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Support Staff Lowering Empty Artifact Bucket</a:t>
            </a:r>
            <a:br>
              <a:rPr lang="en-US" dirty="0" smtClean="0"/>
            </a:br>
            <a:r>
              <a:rPr lang="en-US" dirty="0" smtClean="0"/>
              <a:t>			 Into Water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724" y="1510871"/>
            <a:ext cx="5498757" cy="51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Staff Raising Filled Artifact Bucket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(holes in bucket for draining water)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1849" y="1702594"/>
            <a:ext cx="5167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6357"/>
            <a:ext cx="10515600" cy="8422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			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Recovered Artifacts</a:t>
            </a:r>
            <a:br>
              <a:rPr lang="en-US" dirty="0" smtClean="0"/>
            </a:br>
            <a:r>
              <a:rPr lang="en-US" dirty="0" smtClean="0"/>
              <a:t>	Aircraft Browning .30 Caliber Machine Gun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4410" y="-575220"/>
            <a:ext cx="5783179" cy="90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Aircraft Propeller Blade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90" y="1283369"/>
            <a:ext cx="9123809" cy="5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169</Words>
  <Application>Microsoft Office PowerPoint</Application>
  <PresentationFormat>Widescreen</PresentationFormat>
  <Paragraphs>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USACE NEW ENGLAND DISTRICT  CAPE POGE</vt:lpstr>
      <vt:lpstr>Barge Used for Aircraft Recovery</vt:lpstr>
      <vt:lpstr>Barge with VRH Dive Boat</vt:lpstr>
      <vt:lpstr>Diver Jumping Off Dive Boat</vt:lpstr>
      <vt:lpstr>Diver Entering Water</vt:lpstr>
      <vt:lpstr>Support Staff Lowering Empty Artifact Bucket     Into Water</vt:lpstr>
      <vt:lpstr> Staff Raising Filled Artifact Bucket   (holes in bucket for draining water)</vt:lpstr>
      <vt:lpstr>            Recovered Artifacts  Aircraft Browning .30 Caliber Machine Gun </vt:lpstr>
      <vt:lpstr>  Aircraft Propeller Blade</vt:lpstr>
      <vt:lpstr>   Aircraft Oxygen Regulator</vt:lpstr>
      <vt:lpstr> Miscellaneous Aircraft Artifacts</vt:lpstr>
      <vt:lpstr>Sifting/Screening Operation for Smaller Items     (1/4 inch Sieve)</vt:lpstr>
      <vt:lpstr> Small Aircraft Artifacts Recovered  as a Result of Sifting/Screening Operations</vt:lpstr>
      <vt:lpstr> Additional Small Aircraft Artifacts</vt:lpstr>
      <vt:lpstr> Silt Screen Capturing Sediment in Localized Area    from Sifting/Screening Operation </vt:lpstr>
      <vt:lpstr>Archeologist Cataloguing/Inventorying      Retrieved Artifacts</vt:lpstr>
      <vt:lpstr> Examples of Larger Recovered Artifacts  Part of Left Hand Landing Gear Support Structure    with Retract Cylinder</vt:lpstr>
      <vt:lpstr> Stainless Shaft and Heads w/Fittings and Plating Hydraulic Cylinder Possible Landing Gear Retreat </vt:lpstr>
      <vt:lpstr> Propeller Blade with Hub Assembly     (Curtis Electric Propeller)</vt:lpstr>
      <vt:lpstr>   Left Hand Main Landing      Gear with Axle </vt:lpstr>
      <vt:lpstr>Summary of Aircraft Artifacts Recovered and Their    Final Disposition </vt:lpstr>
      <vt:lpstr>       SB2C Aircraft Information  SB2C Manual Crowood Aviation Series</vt:lpstr>
      <vt:lpstr>  Historical Photo of SB2C-4 </vt:lpstr>
      <vt:lpstr>  Excerpt from SB2C Crowood Aviation Series </vt:lpstr>
      <vt:lpstr>     Cape Poge WWII Aircraft Recovery       Project Point of Contact 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Charette, Carol A CIV USARMY CENAE (US)</dc:creator>
  <cp:lastModifiedBy>AnnMarie Reyes Harvie</cp:lastModifiedBy>
  <cp:revision>36</cp:revision>
  <dcterms:created xsi:type="dcterms:W3CDTF">2019-08-02T15:12:52Z</dcterms:created>
  <dcterms:modified xsi:type="dcterms:W3CDTF">2019-08-19T11:51:48Z</dcterms:modified>
</cp:coreProperties>
</file>