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92" r:id="rId3"/>
    <p:sldId id="293" r:id="rId4"/>
    <p:sldId id="294" r:id="rId5"/>
    <p:sldId id="272" r:id="rId6"/>
    <p:sldId id="281" r:id="rId7"/>
    <p:sldId id="260" r:id="rId8"/>
    <p:sldId id="282" r:id="rId9"/>
    <p:sldId id="283" r:id="rId10"/>
    <p:sldId id="284" r:id="rId11"/>
    <p:sldId id="278" r:id="rId12"/>
    <p:sldId id="273" r:id="rId13"/>
    <p:sldId id="289" r:id="rId14"/>
    <p:sldId id="290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GM" initials="A" lastIdx="1" clrIdx="0">
    <p:extLst>
      <p:ext uri="{19B8F6BF-5375-455C-9EA6-DF929625EA0E}">
        <p15:presenceInfo xmlns:p15="http://schemas.microsoft.com/office/powerpoint/2012/main" userId="AG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>
        <p:scale>
          <a:sx n="100" d="100"/>
          <a:sy n="100" d="100"/>
        </p:scale>
        <p:origin x="816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183B-832A-4C2E-BAE2-CC500128DB85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F1AA-5502-4FAE-B29F-132F7E176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382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183B-832A-4C2E-BAE2-CC500128DB85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F1AA-5502-4FAE-B29F-132F7E176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923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183B-832A-4C2E-BAE2-CC500128DB85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F1AA-5502-4FAE-B29F-132F7E176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318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183B-832A-4C2E-BAE2-CC500128DB85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F1AA-5502-4FAE-B29F-132F7E176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16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183B-832A-4C2E-BAE2-CC500128DB85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F1AA-5502-4FAE-B29F-132F7E176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402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183B-832A-4C2E-BAE2-CC500128DB85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F1AA-5502-4FAE-B29F-132F7E176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468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183B-832A-4C2E-BAE2-CC500128DB85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F1AA-5502-4FAE-B29F-132F7E176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80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183B-832A-4C2E-BAE2-CC500128DB85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F1AA-5502-4FAE-B29F-132F7E176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04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183B-832A-4C2E-BAE2-CC500128DB85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F1AA-5502-4FAE-B29F-132F7E176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234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183B-832A-4C2E-BAE2-CC500128DB85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F1AA-5502-4FAE-B29F-132F7E176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559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183B-832A-4C2E-BAE2-CC500128DB85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F1AA-5502-4FAE-B29F-132F7E176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58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F183B-832A-4C2E-BAE2-CC500128DB85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7F1AA-5502-4FAE-B29F-132F7E176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827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navigation.usace.army.mil/Survey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navigation.usace.army.mil/Survey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2980825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Downloading Channel Framework from </a:t>
            </a:r>
            <a:r>
              <a:rPr lang="en-US" sz="3600" dirty="0" err="1" smtClean="0"/>
              <a:t>eHydro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89853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084"/>
          <a:stretch/>
        </p:blipFill>
        <p:spPr>
          <a:xfrm>
            <a:off x="420413" y="9524"/>
            <a:ext cx="11351173" cy="67151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-1" y="5380672"/>
            <a:ext cx="12192000" cy="1477328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There are many download options! The final *.ZIP has everything available in one zip file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*.PDF </a:t>
            </a:r>
            <a:r>
              <a:rPr lang="en-US" dirty="0"/>
              <a:t>includes </a:t>
            </a:r>
            <a:r>
              <a:rPr lang="en-US" dirty="0" smtClean="0"/>
              <a:t>a layout </a:t>
            </a:r>
            <a:r>
              <a:rPr lang="en-US" dirty="0"/>
              <a:t>with legend, </a:t>
            </a:r>
            <a:r>
              <a:rPr lang="en-US" dirty="0" smtClean="0"/>
              <a:t>scale, </a:t>
            </a:r>
            <a:r>
              <a:rPr lang="en-US" dirty="0"/>
              <a:t>and other ancillary features (</a:t>
            </a:r>
            <a:r>
              <a:rPr lang="en-US" dirty="0" err="1"/>
              <a:t>shoalest</a:t>
            </a:r>
            <a:r>
              <a:rPr lang="en-US" dirty="0"/>
              <a:t> </a:t>
            </a:r>
            <a:r>
              <a:rPr lang="en-US" dirty="0" smtClean="0"/>
              <a:t>soundings, field targets, and contours)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*.XYZ is the survey data and the associated metadata is located in the *.XML file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*.KMZ files (contours, shoaling polygons, and soundings) open in Google Earth (</a:t>
            </a:r>
            <a:r>
              <a:rPr lang="en-US" dirty="0" err="1" smtClean="0"/>
              <a:t>shapefile</a:t>
            </a:r>
            <a:r>
              <a:rPr lang="en-US" dirty="0" smtClean="0"/>
              <a:t> versions are in the *SHP.ZIP)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SCCR.TXT is a type of channel condition report</a:t>
            </a:r>
          </a:p>
        </p:txBody>
      </p:sp>
    </p:spTree>
    <p:extLst>
      <p:ext uri="{BB962C8B-B14F-4D97-AF65-F5344CB8AC3E}">
        <p14:creationId xmlns:p14="http://schemas.microsoft.com/office/powerpoint/2010/main" val="3135777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14024"/>
            <a:ext cx="121920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New England District </a:t>
            </a:r>
            <a:r>
              <a:rPr lang="en-US" sz="3600" dirty="0" smtClean="0"/>
              <a:t>Webpage</a:t>
            </a:r>
          </a:p>
          <a:p>
            <a:pPr algn="ctr"/>
            <a:endParaRPr lang="en-US" sz="3600" dirty="0" smtClean="0"/>
          </a:p>
          <a:p>
            <a:pPr algn="ctr"/>
            <a:r>
              <a:rPr lang="en-US" sz="2800" dirty="0" smtClean="0"/>
              <a:t>*Any New England project not yet posted to </a:t>
            </a:r>
            <a:r>
              <a:rPr lang="en-US" sz="2800" dirty="0" err="1" smtClean="0"/>
              <a:t>eHydro</a:t>
            </a:r>
            <a:r>
              <a:rPr lang="en-US" sz="2800" dirty="0" smtClean="0"/>
              <a:t> will be </a:t>
            </a:r>
            <a:r>
              <a:rPr lang="en-US" sz="2800" dirty="0" smtClean="0"/>
              <a:t>here*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*All CCI reports and combined survey PDFs will be here*</a:t>
            </a:r>
          </a:p>
          <a:p>
            <a:pPr algn="ctr"/>
            <a:r>
              <a:rPr lang="en-US" sz="2000" dirty="0" smtClean="0"/>
              <a:t>(</a:t>
            </a:r>
            <a:r>
              <a:rPr lang="en-US" sz="2000" dirty="0" err="1" smtClean="0"/>
              <a:t>eHydro</a:t>
            </a:r>
            <a:r>
              <a:rPr lang="en-US" sz="2000" dirty="0" smtClean="0"/>
              <a:t> SCCR reports and survey PDFs are created for the individual xyz dataset)</a:t>
            </a:r>
            <a:endParaRPr lang="en-US" sz="2000" dirty="0" smtClean="0"/>
          </a:p>
          <a:p>
            <a:pPr algn="ctr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798938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611" y="0"/>
            <a:ext cx="11370778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326460" y="3429000"/>
            <a:ext cx="2854529" cy="1200329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England </a:t>
            </a:r>
            <a:r>
              <a:rPr lang="en-US" dirty="0" smtClean="0"/>
              <a:t>District Public Website: www.nae.usace.army.mil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“</a:t>
            </a:r>
            <a:r>
              <a:rPr lang="en-US" dirty="0" smtClean="0"/>
              <a:t>Navigation”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45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088"/>
          <a:stretch/>
        </p:blipFill>
        <p:spPr>
          <a:xfrm>
            <a:off x="438150" y="0"/>
            <a:ext cx="11361862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90036" y="5743575"/>
            <a:ext cx="7658089" cy="369332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Click on Navigation Menu, Navigation Projects, and select state of interest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041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325" y="0"/>
            <a:ext cx="113393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223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302" y="0"/>
            <a:ext cx="11341396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62025" y="5658534"/>
            <a:ext cx="5248275" cy="646331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 to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navigation.usace.army.mil/Survey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Click “CHANNEL FRAMEWORK” </a:t>
            </a:r>
            <a:r>
              <a:rPr lang="en-US" dirty="0"/>
              <a:t>tab at top of page</a:t>
            </a:r>
          </a:p>
        </p:txBody>
      </p:sp>
    </p:spTree>
    <p:extLst>
      <p:ext uri="{BB962C8B-B14F-4D97-AF65-F5344CB8AC3E}">
        <p14:creationId xmlns:p14="http://schemas.microsoft.com/office/powerpoint/2010/main" val="498358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413" y="0"/>
            <a:ext cx="11351173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9125" y="6077634"/>
            <a:ext cx="6505575" cy="369332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the map interface to zoom and pan to your area of interest</a:t>
            </a:r>
          </a:p>
        </p:txBody>
      </p:sp>
    </p:spTree>
    <p:extLst>
      <p:ext uri="{BB962C8B-B14F-4D97-AF65-F5344CB8AC3E}">
        <p14:creationId xmlns:p14="http://schemas.microsoft.com/office/powerpoint/2010/main" val="2258776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17" y="0"/>
            <a:ext cx="11360966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7321" y="5926432"/>
            <a:ext cx="11157358" cy="923330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on the pencil/polygon tool to draw the area of the channel geometry you want to download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Once you have drawn the area, specify a download format using the drop down menu and click “Extract Data”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data will download as a .zip file and you will need to save and extract it</a:t>
            </a:r>
          </a:p>
        </p:txBody>
      </p:sp>
    </p:spTree>
    <p:extLst>
      <p:ext uri="{BB962C8B-B14F-4D97-AF65-F5344CB8AC3E}">
        <p14:creationId xmlns:p14="http://schemas.microsoft.com/office/powerpoint/2010/main" val="562826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11818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prstClr val="black"/>
                </a:solidFill>
              </a:rPr>
              <a:t>Downloading </a:t>
            </a:r>
            <a:r>
              <a:rPr lang="en-US" sz="3600" dirty="0" smtClean="0">
                <a:solidFill>
                  <a:prstClr val="black"/>
                </a:solidFill>
              </a:rPr>
              <a:t>Hydrographic Surveys from </a:t>
            </a:r>
            <a:r>
              <a:rPr lang="en-US" sz="3600" dirty="0" err="1" smtClean="0">
                <a:solidFill>
                  <a:prstClr val="black"/>
                </a:solidFill>
              </a:rPr>
              <a:t>eHydro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361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17" y="0"/>
            <a:ext cx="11360966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962025" y="5658534"/>
            <a:ext cx="5248275" cy="646331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 to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navigation.usace.army.mil/Survey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Click </a:t>
            </a:r>
            <a:r>
              <a:rPr lang="en-US" dirty="0"/>
              <a:t>“HYDROGRAPHIC SURVEYS” tab at top of page</a:t>
            </a:r>
          </a:p>
        </p:txBody>
      </p:sp>
    </p:spTree>
    <p:extLst>
      <p:ext uri="{BB962C8B-B14F-4D97-AF65-F5344CB8AC3E}">
        <p14:creationId xmlns:p14="http://schemas.microsoft.com/office/powerpoint/2010/main" val="3308154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26" y="336020"/>
            <a:ext cx="8148973" cy="61053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67010" y="609600"/>
            <a:ext cx="3216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Click on the “Select State” drop down menu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275658" y="2221833"/>
            <a:ext cx="181873" cy="5282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338"/>
          <a:stretch/>
        </p:blipFill>
        <p:spPr>
          <a:xfrm>
            <a:off x="371475" y="0"/>
            <a:ext cx="11468898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706819" y="6280349"/>
            <a:ext cx="5493956" cy="369332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Click “Select State” and navigate to state of interest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212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57" y="0"/>
            <a:ext cx="11357085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579381" y="6289785"/>
            <a:ext cx="9469493" cy="369332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Locate your area of interest using the drop down of project names or by hovering over the 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980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413" y="0"/>
            <a:ext cx="11351173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0" y="5657671"/>
            <a:ext cx="12192000" cy="1200329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Once you select a </a:t>
            </a:r>
            <a:r>
              <a:rPr lang="en-US" dirty="0" smtClean="0"/>
              <a:t>project, </a:t>
            </a:r>
            <a:r>
              <a:rPr lang="en-US" dirty="0"/>
              <a:t>the map interface will </a:t>
            </a:r>
            <a:r>
              <a:rPr lang="en-US" dirty="0" smtClean="0"/>
              <a:t>zoom </a:t>
            </a:r>
            <a:r>
              <a:rPr lang="en-US" dirty="0"/>
              <a:t>to that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you hover </a:t>
            </a:r>
            <a:r>
              <a:rPr lang="en-US" dirty="0" smtClean="0"/>
              <a:t>the mouse </a:t>
            </a:r>
            <a:r>
              <a:rPr lang="en-US" dirty="0"/>
              <a:t>over </a:t>
            </a:r>
            <a:r>
              <a:rPr lang="en-US" dirty="0" smtClean="0"/>
              <a:t>a Survey Name, </a:t>
            </a:r>
            <a:r>
              <a:rPr lang="en-US" dirty="0"/>
              <a:t>it will highlight blue and the area of coverage in the map </a:t>
            </a:r>
            <a:r>
              <a:rPr lang="en-US" dirty="0" smtClean="0"/>
              <a:t>will </a:t>
            </a:r>
            <a:r>
              <a:rPr lang="en-US" dirty="0"/>
              <a:t>highlight red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Survey Name consists of the full </a:t>
            </a:r>
            <a:r>
              <a:rPr lang="en-US" dirty="0" err="1"/>
              <a:t>eHydro</a:t>
            </a:r>
            <a:r>
              <a:rPr lang="en-US" dirty="0"/>
              <a:t> name and the </a:t>
            </a:r>
            <a:r>
              <a:rPr lang="en-US" dirty="0" smtClean="0"/>
              <a:t>first date </a:t>
            </a:r>
            <a:r>
              <a:rPr lang="en-US" dirty="0"/>
              <a:t>of the </a:t>
            </a:r>
            <a:r>
              <a:rPr lang="en-US" dirty="0" smtClean="0"/>
              <a:t>survey acquisition </a:t>
            </a:r>
            <a:r>
              <a:rPr lang="en-US" dirty="0"/>
              <a:t>in </a:t>
            </a:r>
            <a:r>
              <a:rPr lang="en-US" dirty="0" smtClean="0"/>
              <a:t> </a:t>
            </a:r>
            <a:r>
              <a:rPr lang="en-US" dirty="0"/>
              <a:t>YYYYMMDD 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Annotations at the </a:t>
            </a:r>
            <a:r>
              <a:rPr lang="en-US" dirty="0"/>
              <a:t>end of the Survey Name </a:t>
            </a:r>
            <a:r>
              <a:rPr lang="en-US" dirty="0" smtClean="0"/>
              <a:t>: CS </a:t>
            </a:r>
            <a:r>
              <a:rPr lang="en-US" dirty="0"/>
              <a:t>– Condition </a:t>
            </a:r>
            <a:r>
              <a:rPr lang="en-US" dirty="0" smtClean="0"/>
              <a:t>Survey, BD </a:t>
            </a:r>
            <a:r>
              <a:rPr lang="en-US" dirty="0"/>
              <a:t>– Before </a:t>
            </a:r>
            <a:r>
              <a:rPr lang="en-US" dirty="0" smtClean="0"/>
              <a:t>Dredge, AD </a:t>
            </a:r>
            <a:r>
              <a:rPr lang="en-US" dirty="0"/>
              <a:t>– After </a:t>
            </a:r>
            <a:r>
              <a:rPr lang="en-US" dirty="0" smtClean="0"/>
              <a:t>Dredge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8432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12331</TotalTime>
  <Words>395</Words>
  <Application>Microsoft Office PowerPoint</Application>
  <PresentationFormat>Widescreen</PresentationFormat>
  <Paragraphs>31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United States Army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Navigation Data Integration Framework</dc:title>
  <dc:creator>AGM</dc:creator>
  <cp:lastModifiedBy>Wyllie, Katrina R NAE</cp:lastModifiedBy>
  <cp:revision>68</cp:revision>
  <cp:lastPrinted>2015-11-13T16:25:02Z</cp:lastPrinted>
  <dcterms:created xsi:type="dcterms:W3CDTF">2015-11-13T14:23:41Z</dcterms:created>
  <dcterms:modified xsi:type="dcterms:W3CDTF">2018-04-02T12:17:45Z</dcterms:modified>
</cp:coreProperties>
</file>