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deout, Megan M" userId="47bff67a-0edd-4fc5-85ff-1477ea5a197b" providerId="ADAL" clId="{41D2D768-6CEB-45A3-9BA3-97E0CB3EA055}"/>
    <pc:docChg chg="undo custSel addSld delSld modSld sldOrd">
      <pc:chgData name="Rideout, Megan M" userId="47bff67a-0edd-4fc5-85ff-1477ea5a197b" providerId="ADAL" clId="{41D2D768-6CEB-45A3-9BA3-97E0CB3EA055}" dt="2024-09-05T19:08:19.087" v="427" actId="47"/>
      <pc:docMkLst>
        <pc:docMk/>
      </pc:docMkLst>
      <pc:sldChg chg="modSp mod">
        <pc:chgData name="Rideout, Megan M" userId="47bff67a-0edd-4fc5-85ff-1477ea5a197b" providerId="ADAL" clId="{41D2D768-6CEB-45A3-9BA3-97E0CB3EA055}" dt="2024-09-04T19:15:15.813" v="7" actId="20577"/>
        <pc:sldMkLst>
          <pc:docMk/>
          <pc:sldMk cId="1423691428" sldId="256"/>
        </pc:sldMkLst>
        <pc:spChg chg="mod">
          <ac:chgData name="Rideout, Megan M" userId="47bff67a-0edd-4fc5-85ff-1477ea5a197b" providerId="ADAL" clId="{41D2D768-6CEB-45A3-9BA3-97E0CB3EA055}" dt="2024-09-04T19:15:15.813" v="7" actId="20577"/>
          <ac:spMkLst>
            <pc:docMk/>
            <pc:sldMk cId="1423691428" sldId="256"/>
            <ac:spMk id="3" creationId="{3F7F8CE1-7358-64B9-108B-BFF97E276747}"/>
          </ac:spMkLst>
        </pc:spChg>
      </pc:sldChg>
      <pc:sldChg chg="modSp mod">
        <pc:chgData name="Rideout, Megan M" userId="47bff67a-0edd-4fc5-85ff-1477ea5a197b" providerId="ADAL" clId="{41D2D768-6CEB-45A3-9BA3-97E0CB3EA055}" dt="2024-09-05T13:22:37.918" v="348" actId="20577"/>
        <pc:sldMkLst>
          <pc:docMk/>
          <pc:sldMk cId="814584923" sldId="258"/>
        </pc:sldMkLst>
        <pc:spChg chg="mod">
          <ac:chgData name="Rideout, Megan M" userId="47bff67a-0edd-4fc5-85ff-1477ea5a197b" providerId="ADAL" clId="{41D2D768-6CEB-45A3-9BA3-97E0CB3EA055}" dt="2024-09-04T19:16:05.180" v="22" actId="20577"/>
          <ac:spMkLst>
            <pc:docMk/>
            <pc:sldMk cId="814584923" sldId="258"/>
            <ac:spMk id="2" creationId="{4E5C5A36-3B85-ABF7-153F-C59B6E412402}"/>
          </ac:spMkLst>
        </pc:spChg>
        <pc:spChg chg="mod">
          <ac:chgData name="Rideout, Megan M" userId="47bff67a-0edd-4fc5-85ff-1477ea5a197b" providerId="ADAL" clId="{41D2D768-6CEB-45A3-9BA3-97E0CB3EA055}" dt="2024-09-05T13:22:37.918" v="348" actId="20577"/>
          <ac:spMkLst>
            <pc:docMk/>
            <pc:sldMk cId="814584923" sldId="258"/>
            <ac:spMk id="3" creationId="{DB33B39E-C373-293F-DE01-CAD848667288}"/>
          </ac:spMkLst>
        </pc:spChg>
      </pc:sldChg>
      <pc:sldChg chg="modSp add del mod">
        <pc:chgData name="Rideout, Megan M" userId="47bff67a-0edd-4fc5-85ff-1477ea5a197b" providerId="ADAL" clId="{41D2D768-6CEB-45A3-9BA3-97E0CB3EA055}" dt="2024-09-05T19:08:13.318" v="424" actId="47"/>
        <pc:sldMkLst>
          <pc:docMk/>
          <pc:sldMk cId="239071783" sldId="259"/>
        </pc:sldMkLst>
        <pc:spChg chg="mod">
          <ac:chgData name="Rideout, Megan M" userId="47bff67a-0edd-4fc5-85ff-1477ea5a197b" providerId="ADAL" clId="{41D2D768-6CEB-45A3-9BA3-97E0CB3EA055}" dt="2024-09-04T19:18:50.302" v="309" actId="20577"/>
          <ac:spMkLst>
            <pc:docMk/>
            <pc:sldMk cId="239071783" sldId="259"/>
            <ac:spMk id="3" creationId="{089E29A7-15AC-9D8B-454D-0489C4B92E6B}"/>
          </ac:spMkLst>
        </pc:spChg>
      </pc:sldChg>
      <pc:sldChg chg="modSp mod">
        <pc:chgData name="Rideout, Megan M" userId="47bff67a-0edd-4fc5-85ff-1477ea5a197b" providerId="ADAL" clId="{41D2D768-6CEB-45A3-9BA3-97E0CB3EA055}" dt="2024-09-04T19:18:09.679" v="287" actId="20577"/>
        <pc:sldMkLst>
          <pc:docMk/>
          <pc:sldMk cId="328551964" sldId="260"/>
        </pc:sldMkLst>
        <pc:spChg chg="mod">
          <ac:chgData name="Rideout, Megan M" userId="47bff67a-0edd-4fc5-85ff-1477ea5a197b" providerId="ADAL" clId="{41D2D768-6CEB-45A3-9BA3-97E0CB3EA055}" dt="2024-09-04T19:18:09.679" v="287" actId="20577"/>
          <ac:spMkLst>
            <pc:docMk/>
            <pc:sldMk cId="328551964" sldId="260"/>
            <ac:spMk id="3" creationId="{DB33B39E-C373-293F-DE01-CAD848667288}"/>
          </ac:spMkLst>
        </pc:spChg>
      </pc:sldChg>
      <pc:sldChg chg="modSp mod">
        <pc:chgData name="Rideout, Megan M" userId="47bff67a-0edd-4fc5-85ff-1477ea5a197b" providerId="ADAL" clId="{41D2D768-6CEB-45A3-9BA3-97E0CB3EA055}" dt="2024-09-04T19:18:16.742" v="293" actId="27636"/>
        <pc:sldMkLst>
          <pc:docMk/>
          <pc:sldMk cId="1123424210" sldId="261"/>
        </pc:sldMkLst>
        <pc:spChg chg="mod">
          <ac:chgData name="Rideout, Megan M" userId="47bff67a-0edd-4fc5-85ff-1477ea5a197b" providerId="ADAL" clId="{41D2D768-6CEB-45A3-9BA3-97E0CB3EA055}" dt="2024-09-04T19:16:21.777" v="32" actId="20577"/>
          <ac:spMkLst>
            <pc:docMk/>
            <pc:sldMk cId="1123424210" sldId="261"/>
            <ac:spMk id="2" creationId="{4E5C5A36-3B85-ABF7-153F-C59B6E412402}"/>
          </ac:spMkLst>
        </pc:spChg>
        <pc:spChg chg="mod">
          <ac:chgData name="Rideout, Megan M" userId="47bff67a-0edd-4fc5-85ff-1477ea5a197b" providerId="ADAL" clId="{41D2D768-6CEB-45A3-9BA3-97E0CB3EA055}" dt="2024-09-04T19:18:16.742" v="293" actId="27636"/>
          <ac:spMkLst>
            <pc:docMk/>
            <pc:sldMk cId="1123424210" sldId="261"/>
            <ac:spMk id="3" creationId="{DB33B39E-C373-293F-DE01-CAD848667288}"/>
          </ac:spMkLst>
        </pc:spChg>
      </pc:sldChg>
      <pc:sldChg chg="modSp new del mod">
        <pc:chgData name="Rideout, Megan M" userId="47bff67a-0edd-4fc5-85ff-1477ea5a197b" providerId="ADAL" clId="{41D2D768-6CEB-45A3-9BA3-97E0CB3EA055}" dt="2024-09-05T19:08:17.638" v="426" actId="47"/>
        <pc:sldMkLst>
          <pc:docMk/>
          <pc:sldMk cId="2690764672" sldId="262"/>
        </pc:sldMkLst>
        <pc:spChg chg="mod">
          <ac:chgData name="Rideout, Megan M" userId="47bff67a-0edd-4fc5-85ff-1477ea5a197b" providerId="ADAL" clId="{41D2D768-6CEB-45A3-9BA3-97E0CB3EA055}" dt="2024-09-05T19:03:17.238" v="398" actId="20577"/>
          <ac:spMkLst>
            <pc:docMk/>
            <pc:sldMk cId="2690764672" sldId="262"/>
            <ac:spMk id="2" creationId="{26310880-EC65-4802-2BF0-1DB8AB3E5894}"/>
          </ac:spMkLst>
        </pc:spChg>
      </pc:sldChg>
      <pc:sldChg chg="modSp new del mod">
        <pc:chgData name="Rideout, Megan M" userId="47bff67a-0edd-4fc5-85ff-1477ea5a197b" providerId="ADAL" clId="{41D2D768-6CEB-45A3-9BA3-97E0CB3EA055}" dt="2024-09-05T19:08:19.087" v="427" actId="47"/>
        <pc:sldMkLst>
          <pc:docMk/>
          <pc:sldMk cId="515241172" sldId="263"/>
        </pc:sldMkLst>
        <pc:spChg chg="mod">
          <ac:chgData name="Rideout, Megan M" userId="47bff67a-0edd-4fc5-85ff-1477ea5a197b" providerId="ADAL" clId="{41D2D768-6CEB-45A3-9BA3-97E0CB3EA055}" dt="2024-09-05T19:03:27.160" v="422" actId="20577"/>
          <ac:spMkLst>
            <pc:docMk/>
            <pc:sldMk cId="515241172" sldId="263"/>
            <ac:spMk id="2" creationId="{F67F9F03-459B-8643-7BA2-710CA7DCEA02}"/>
          </ac:spMkLst>
        </pc:spChg>
      </pc:sldChg>
      <pc:sldChg chg="modSp new del mod ord">
        <pc:chgData name="Rideout, Megan M" userId="47bff67a-0edd-4fc5-85ff-1477ea5a197b" providerId="ADAL" clId="{41D2D768-6CEB-45A3-9BA3-97E0CB3EA055}" dt="2024-09-05T19:08:16.310" v="425" actId="47"/>
        <pc:sldMkLst>
          <pc:docMk/>
          <pc:sldMk cId="585940043" sldId="264"/>
        </pc:sldMkLst>
        <pc:spChg chg="mod">
          <ac:chgData name="Rideout, Megan M" userId="47bff67a-0edd-4fc5-85ff-1477ea5a197b" providerId="ADAL" clId="{41D2D768-6CEB-45A3-9BA3-97E0CB3EA055}" dt="2024-09-05T19:02:51.803" v="362" actId="20577"/>
          <ac:spMkLst>
            <pc:docMk/>
            <pc:sldMk cId="585940043" sldId="264"/>
            <ac:spMk id="2" creationId="{4FC948C1-D47B-1080-B802-A67D1F7993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4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7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24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806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9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93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4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92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7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9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6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4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0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3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4D6A942-40D8-4929-874F-46A0E25A64E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655A965-E2CF-4670-9F2F-E963C43F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95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mhpc/programs/project-review" TargetMode="External"/><Relationship Id="rId2" Type="http://schemas.openxmlformats.org/officeDocument/2006/relationships/hyperlink" Target="mailto:MHPCProjectReview@maine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gan.m.Rideout@maine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E78C-E976-EF0C-C37E-B859EF058F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106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7F8CE1-7358-64B9-108B-BFF97E276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3598340"/>
            <a:ext cx="9440034" cy="2358578"/>
          </a:xfrm>
        </p:spPr>
        <p:txBody>
          <a:bodyPr>
            <a:normAutofit/>
          </a:bodyPr>
          <a:lstStyle/>
          <a:p>
            <a:r>
              <a:rPr lang="en-US" dirty="0"/>
              <a:t>A Brief Overview</a:t>
            </a:r>
          </a:p>
          <a:p>
            <a:endParaRPr lang="en-US" dirty="0"/>
          </a:p>
          <a:p>
            <a:r>
              <a:rPr lang="en-US" dirty="0"/>
              <a:t>Megan M. Rideout</a:t>
            </a:r>
          </a:p>
          <a:p>
            <a:r>
              <a:rPr lang="en-US" dirty="0"/>
              <a:t>Maine Historic Preservation Commission</a:t>
            </a:r>
          </a:p>
          <a:p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42369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71754-D903-514C-C500-D9EF7553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Section 106?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BBC22-B40B-D358-CC13-4B79EF34F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Section 106 of the National Historic Preservation Act (as amended) aims to protect historic and cultural properties from unintentional federal action. A federal action can be through a permit, license, or funding.</a:t>
            </a:r>
          </a:p>
          <a:p>
            <a:endParaRPr lang="en-US" dirty="0"/>
          </a:p>
          <a:p>
            <a:r>
              <a:rPr lang="en-US" dirty="0"/>
              <a:t>When a project uses federal funds or requires a federal or state permit or federal license, the State Historic Preservation Office has the opportunity to comment on the project’s effect on historic resources.</a:t>
            </a:r>
          </a:p>
          <a:p>
            <a:endParaRPr lang="en-US" dirty="0"/>
          </a:p>
          <a:p>
            <a:r>
              <a:rPr lang="en-US" dirty="0"/>
              <a:t>Section 106 requires federal agencies to consult with the State Historic Preservation Office to:</a:t>
            </a:r>
          </a:p>
          <a:p>
            <a:pPr lvl="1"/>
            <a:r>
              <a:rPr lang="en-US" dirty="0"/>
              <a:t>Identify historic properties in the project area and determine their eligibility for the National Register of Historic Places</a:t>
            </a:r>
          </a:p>
          <a:p>
            <a:pPr lvl="1"/>
            <a:r>
              <a:rPr lang="en-US" dirty="0"/>
              <a:t>Consider the effect of their projects on historic properties</a:t>
            </a:r>
          </a:p>
          <a:p>
            <a:pPr lvl="1"/>
            <a:r>
              <a:rPr lang="en-US" dirty="0"/>
              <a:t>Seek ways to avoid or reduce adverse effects to historic properties</a:t>
            </a:r>
          </a:p>
        </p:txBody>
      </p:sp>
    </p:spTree>
    <p:extLst>
      <p:ext uri="{BB962C8B-B14F-4D97-AF65-F5344CB8AC3E}">
        <p14:creationId xmlns:p14="http://schemas.microsoft.com/office/powerpoint/2010/main" val="2437738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C5A36-3B85-ABF7-153F-C59B6E41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Review Submission Requirements :</a:t>
            </a:r>
            <a:br>
              <a:rPr lang="en-US" dirty="0"/>
            </a:br>
            <a:r>
              <a:rPr lang="en-US" dirty="0"/>
              <a:t> Culverts and Bridges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3B39E-C373-293F-DE01-CAD84866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 Letter – state location of project, project description, type of permitting required, and any other pertinent information. PLEASE INCLUDE A RETURN MAILING ADDRESS!!</a:t>
            </a:r>
          </a:p>
          <a:p>
            <a:r>
              <a:rPr lang="en-US" dirty="0"/>
              <a:t>Location Map- with the project area clearly defined. Needs to be a USGS map. Can include an aerial view.</a:t>
            </a:r>
          </a:p>
          <a:p>
            <a:r>
              <a:rPr lang="en-US" dirty="0"/>
              <a:t>Photographs of Buildings 50 years or older located ON or ADJACENT to the proposed project</a:t>
            </a:r>
          </a:p>
          <a:p>
            <a:r>
              <a:rPr lang="en-US" dirty="0"/>
              <a:t>Photographs of culvert/bridge including embankments for each side </a:t>
            </a:r>
            <a:r>
              <a:rPr lang="en-US"/>
              <a:t>of the structure</a:t>
            </a:r>
            <a:r>
              <a:rPr lang="en-US" dirty="0"/>
              <a:t>. Upstream and downstream photographs</a:t>
            </a:r>
          </a:p>
          <a:p>
            <a:r>
              <a:rPr lang="en-US" dirty="0"/>
              <a:t>Preliminary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8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C5A36-3B85-ABF7-153F-C59B6E41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Review Submission Requirements : Shoreline (Docks, Piers, Shoreline Stabilization)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3B39E-C373-293F-DE01-CAD84866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 Letter – state location of project, project description, type of permitting required, and any other pertinent information PLEASE INCLUDE A RETURN MAILING ADDRESS!!</a:t>
            </a:r>
          </a:p>
          <a:p>
            <a:r>
              <a:rPr lang="en-US" dirty="0"/>
              <a:t>Location Map- with the project area clearly defined. Needs to be a USGS map. Can include an aerial view.</a:t>
            </a:r>
          </a:p>
          <a:p>
            <a:r>
              <a:rPr lang="en-US" dirty="0"/>
              <a:t>Photographs of Buildings 50 years or older located ON or ADJACENT to the proposed project</a:t>
            </a:r>
          </a:p>
          <a:p>
            <a:r>
              <a:rPr lang="en-US" dirty="0"/>
              <a:t>Photographs of shoreline in the area of the proposed project</a:t>
            </a:r>
          </a:p>
          <a:p>
            <a:r>
              <a:rPr lang="en-US" dirty="0"/>
              <a:t>Preliminary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C5A36-3B85-ABF7-153F-C59B6E41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Review Submission Requirements:</a:t>
            </a:r>
            <a:br>
              <a:rPr lang="en-US" dirty="0"/>
            </a:br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3B39E-C373-293F-DE01-CAD84866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3097003"/>
          </a:xfrm>
        </p:spPr>
        <p:txBody>
          <a:bodyPr>
            <a:normAutofit/>
          </a:bodyPr>
          <a:lstStyle/>
          <a:p>
            <a:r>
              <a:rPr lang="en-US" dirty="0"/>
              <a:t>Cover Letter – state location of project, project description, type of permitting required, and any other pertinent information PLEASE INCLUDE A RETURN MAILING ADDRESS!!</a:t>
            </a:r>
          </a:p>
          <a:p>
            <a:r>
              <a:rPr lang="en-US" dirty="0"/>
              <a:t>Location Map- with the project area clearly defined. Needs to be a USGS map. Can include an aerial view.</a:t>
            </a:r>
          </a:p>
          <a:p>
            <a:r>
              <a:rPr lang="en-US" dirty="0"/>
              <a:t>Photographs of Buildings 50 years or older located ON or ADJACENT to the proposed project</a:t>
            </a:r>
          </a:p>
          <a:p>
            <a:r>
              <a:rPr lang="en-US" dirty="0"/>
              <a:t>Preliminary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2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B677-BCA8-4DC2-CE39-F68F7D06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E29A7-15AC-9D8B-454D-0489C4B92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15951"/>
          </a:xfrm>
        </p:spPr>
        <p:txBody>
          <a:bodyPr>
            <a:normAutofit/>
          </a:bodyPr>
          <a:lstStyle/>
          <a:p>
            <a:r>
              <a:rPr lang="en-US" dirty="0"/>
              <a:t>Project submissions can either be sent electronically OR in hard copy by mail </a:t>
            </a:r>
          </a:p>
          <a:p>
            <a:r>
              <a:rPr lang="en-US" dirty="0"/>
              <a:t>PLEASE DO NOT SEND TWO COPIES. DO NOT STAPLE OR BIND. Paper clips are acceptable.</a:t>
            </a:r>
          </a:p>
          <a:p>
            <a:r>
              <a:rPr lang="en-US" dirty="0"/>
              <a:t>Project submission email is </a:t>
            </a:r>
            <a:r>
              <a:rPr lang="en-US" dirty="0">
                <a:hlinkClick r:id="rId2"/>
              </a:rPr>
              <a:t>MHPCProjectReview@maine.gov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Only can accept up to 50MB via email.</a:t>
            </a:r>
          </a:p>
          <a:p>
            <a:r>
              <a:rPr lang="en-US" dirty="0"/>
              <a:t>All of this information can be found on our website: </a:t>
            </a:r>
            <a:r>
              <a:rPr lang="en-US" dirty="0">
                <a:hlinkClick r:id="rId3"/>
              </a:rPr>
              <a:t>https://www.maine.gov/mhpc/programs/project-review</a:t>
            </a:r>
            <a:endParaRPr lang="en-US" dirty="0"/>
          </a:p>
          <a:p>
            <a:r>
              <a:rPr lang="en-US" dirty="0"/>
              <a:t>We have 30 days to review the proposed project once a submission is received by our office</a:t>
            </a:r>
          </a:p>
          <a:p>
            <a:r>
              <a:rPr lang="en-US" dirty="0"/>
              <a:t>We will provide responses via postal mail </a:t>
            </a:r>
          </a:p>
          <a:p>
            <a:endParaRPr lang="en-US" dirty="0"/>
          </a:p>
          <a:p>
            <a:r>
              <a:rPr lang="en-US" dirty="0"/>
              <a:t>My contact information: </a:t>
            </a:r>
            <a:r>
              <a:rPr lang="en-US" dirty="0">
                <a:hlinkClick r:id="rId4"/>
              </a:rPr>
              <a:t>megan.m.Rideout@maine.gov</a:t>
            </a:r>
            <a:r>
              <a:rPr lang="en-US" dirty="0"/>
              <a:t>, 287-2992</a:t>
            </a:r>
          </a:p>
        </p:txBody>
      </p:sp>
    </p:spTree>
    <p:extLst>
      <p:ext uri="{BB962C8B-B14F-4D97-AF65-F5344CB8AC3E}">
        <p14:creationId xmlns:p14="http://schemas.microsoft.com/office/powerpoint/2010/main" val="239071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26</TotalTime>
  <Words>522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Calisto MT</vt:lpstr>
      <vt:lpstr>Wingdings 2</vt:lpstr>
      <vt:lpstr>Slate</vt:lpstr>
      <vt:lpstr>Section 106 Review</vt:lpstr>
      <vt:lpstr>What is Section 106?</vt:lpstr>
      <vt:lpstr>Project Review Submission Requirements :  Culverts and Bridges</vt:lpstr>
      <vt:lpstr>Project Review Submission Requirements : Shoreline (Docks, Piers, Shoreline Stabilization)</vt:lpstr>
      <vt:lpstr>Project Review Submission Requirements: General</vt:lpstr>
      <vt:lpstr>Project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Rideout, Megan M</dc:creator>
  <cp:lastModifiedBy>Rideout, Megan M</cp:lastModifiedBy>
  <cp:revision>1</cp:revision>
  <dcterms:created xsi:type="dcterms:W3CDTF">2024-09-04T13:08:59Z</dcterms:created>
  <dcterms:modified xsi:type="dcterms:W3CDTF">2024-09-05T19:08:19Z</dcterms:modified>
</cp:coreProperties>
</file>